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6"/>
  </p:notesMasterIdLst>
  <p:sldIdLst>
    <p:sldId id="273" r:id="rId3"/>
    <p:sldId id="275" r:id="rId4"/>
    <p:sldId id="368" r:id="rId5"/>
    <p:sldId id="276" r:id="rId6"/>
    <p:sldId id="277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380" r:id="rId26"/>
    <p:sldId id="381" r:id="rId27"/>
    <p:sldId id="291" r:id="rId28"/>
    <p:sldId id="287" r:id="rId29"/>
    <p:sldId id="290" r:id="rId30"/>
    <p:sldId id="355" r:id="rId31"/>
    <p:sldId id="356" r:id="rId32"/>
    <p:sldId id="382" r:id="rId33"/>
    <p:sldId id="357" r:id="rId34"/>
    <p:sldId id="358" r:id="rId35"/>
    <p:sldId id="359" r:id="rId36"/>
    <p:sldId id="360" r:id="rId37"/>
    <p:sldId id="363" r:id="rId38"/>
    <p:sldId id="362" r:id="rId39"/>
    <p:sldId id="364" r:id="rId40"/>
    <p:sldId id="361" r:id="rId41"/>
    <p:sldId id="365" r:id="rId42"/>
    <p:sldId id="366" r:id="rId43"/>
    <p:sldId id="367" r:id="rId44"/>
    <p:sldId id="33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99" autoAdjust="0"/>
  </p:normalViewPr>
  <p:slideViewPr>
    <p:cSldViewPr snapToGrid="0">
      <p:cViewPr varScale="1">
        <p:scale>
          <a:sx n="103" d="100"/>
          <a:sy n="103" d="100"/>
        </p:scale>
        <p:origin x="115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511551"/>
            <a:ext cx="4301133" cy="811638"/>
          </a:xfrm>
        </p:spPr>
        <p:txBody>
          <a:bodyPr/>
          <a:lstStyle/>
          <a:p>
            <a:r>
              <a:rPr lang="en-US" altLang="zh-CN" sz="2000" dirty="0"/>
              <a:t>Shengxiong Wu - 217993254</a:t>
            </a:r>
          </a:p>
          <a:p>
            <a:r>
              <a:rPr lang="en-US" altLang="zh-CN" sz="2000" dirty="0"/>
              <a:t>Haochen Wang - 216754236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EB5781-AA12-31F5-2C0D-1FDD6D6D1C5E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948E76-42B6-C187-1AB0-515653EF9E38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35FBCE-733B-0C70-7FB1-C5CB5013F5C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77818E-778A-5312-63B9-B910C08A2A58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CF8E38-886F-1A1B-126F-5637FAC4BA45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4F2510E-2316-8186-8E16-48309D35102F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42B979-0B65-A6E5-6F71-BB46E957A9FE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A9EAE3-275E-F48D-7D5B-367775E93DA9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E7B0D-2D07-C2E1-D354-8415CEA16CB5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59A5B-C81E-3CED-8181-2EFC40AB455A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74B1D-A813-1CF5-7E46-072C526A0632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D7F73-7993-234E-DE4A-12FFD70B529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57AD1DC-2DE7-6B39-B330-AB94BB1DD246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8DEA3B-3027-CCA5-DDDB-F14E5E233BB1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BC997C-D797-5ED5-C654-1AA88B8B1270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664949-32CD-65D4-C6C4-41E53E4753A4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83FB46-C273-FAB6-37C3-3C9CDB8EE719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ABAB3B7-DB2A-A8EF-B2D1-826EF8F3AE58}"/>
              </a:ext>
            </a:extLst>
          </p:cNvPr>
          <p:cNvCxnSpPr>
            <a:cxnSpLocks/>
            <a:stCxn id="6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1442A9-5942-A6EC-6DF3-890A0E668937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7B86FF1-E268-0013-0811-B47623E20B4C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2BF48-43D7-EED6-D542-5DF68B14545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E89AE-4054-42B1-21A4-CD5F53213710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C64753-0F7D-677B-F19C-55D8125FFFAC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81B3EB-DD33-1F0A-C601-2A6CEB15DB8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6AB9EBA-63B3-11E1-3F2D-E202A13471D3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AA78B0-4464-ADAE-182E-F03B6E73E2C3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67B3258-AF4A-DD0A-B0EE-2F01C1E5ADF3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FD6D620-0F90-F1E6-6488-20301A0F492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2E5F76-0581-B83B-3DE2-CC947D648FA0}"/>
              </a:ext>
            </a:extLst>
          </p:cNvPr>
          <p:cNvCxnSpPr>
            <a:cxnSpLocks/>
            <a:stCxn id="5" idx="0"/>
            <a:endCxn id="11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4A23B95-5854-D22E-CCA9-6F8A3D2E4F7F}"/>
              </a:ext>
            </a:extLst>
          </p:cNvPr>
          <p:cNvCxnSpPr>
            <a:cxnSpLocks/>
            <a:stCxn id="5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6BC44C-9882-09A0-9502-CBE46D6195AA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CE63988-2FC1-FB9E-48D4-20E46C8BF5A0}"/>
              </a:ext>
            </a:extLst>
          </p:cNvPr>
          <p:cNvCxnSpPr>
            <a:cxnSpLocks/>
            <a:stCxn id="7" idx="0"/>
            <a:endCxn id="11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DDAE083-9AE5-2827-9B7E-CED6E715947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6C643C-6E69-E0BC-D43E-A43D536FF4EE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71E05-1E5C-69D4-AFA5-F2F72C7960B6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DC9CF0-E6AD-3493-F87E-42D6AA5CFCFE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832F2B5-0474-7352-0E0F-4079F6C15CA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9A50258-F9F5-4071-D784-1758BE9AC1F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3309286-A969-3F5D-BFD8-713E540224E6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464CE9-9FCE-B119-DC19-FE30EA118996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9294FD-A36C-22EA-9185-8A2BBA4FA746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C1B022-5DAD-EFCD-6D61-ABCBF170EFA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20E775C-1D61-44E9-08FA-B4C4E63F790F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0C9742-622A-8D40-F5BC-FE8E616D44C4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D59EE8B-6850-12E4-B60A-D7E6DB7791B9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899057-D863-6CA3-0873-6901C1C03CD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D30284-2C0A-1140-BB3F-9BC126C4A1E5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07CB9F-5BAB-C976-68D7-75B9BF98CF56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EA9812C-2021-FB4B-1647-E623ED14E4D5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E0F501-EB63-5DF4-2807-A69D322695D2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B161FA5-D7D4-4F0E-7D7D-5239BE1AC0FD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06916FE-137A-5C7F-28EC-826FD56A47D2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1BAF8D0-475D-7C98-E3D0-2617FCBE0537}"/>
              </a:ext>
            </a:extLst>
          </p:cNvPr>
          <p:cNvCxnSpPr>
            <a:cxnSpLocks/>
            <a:stCxn id="58" idx="0"/>
            <a:endCxn id="60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701266D-4906-BFC4-EB3D-7723D3C7A428}"/>
              </a:ext>
            </a:extLst>
          </p:cNvPr>
          <p:cNvCxnSpPr>
            <a:cxnSpLocks/>
            <a:stCxn id="58" idx="5"/>
            <a:endCxn id="6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106556-2619-3BAC-8A05-594FE79C731B}"/>
              </a:ext>
            </a:extLst>
          </p:cNvPr>
          <p:cNvCxnSpPr>
            <a:cxnSpLocks/>
            <a:stCxn id="61" idx="6"/>
            <a:endCxn id="59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581C0CA-E634-CBB4-0731-7729A924DA2E}"/>
              </a:ext>
            </a:extLst>
          </p:cNvPr>
          <p:cNvCxnSpPr>
            <a:cxnSpLocks/>
            <a:stCxn id="59" idx="0"/>
            <a:endCxn id="60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31E69D1-4FFB-E5D4-4D54-5BFEF14EF1FA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B29DA8A-5FEE-F4A7-F580-D6F916784767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1742CC-B239-C5ED-7E1E-3761D611D698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D862C79-5D2A-DCEE-1813-9E24A774C00D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8E3EF5A-15C3-4FB1-FE82-23EFE08C2DF7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4D32CD6-D2B8-D1F1-1B9B-6F40736AD230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E8235DD-5D94-DDC1-3284-DD39275C1C4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CEB225-633F-7EB7-217A-83B3CA2600FD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43BF7CC-6A9F-02E7-23C0-DA9FD90380D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014F8C3-84FA-ECAB-18F4-D093B5EE7961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78D0764-3471-0292-6FD5-ABEDF802A108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0E6BE92-C04B-5E5F-24CC-ECCB5403592A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6676754-3B06-17DA-03C5-AEACE1E52BDF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BC93B4-FAB7-AE82-FFD6-012E792754C2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3675BD-9202-5CFD-0135-07B3BCCADEE0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E47FC0-8227-A307-DB88-A7097CB4D6D8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Map diagrams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2028824"/>
            <a:ext cx="7391710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as pixels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Automatic Pathfinding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600" dirty="0"/>
              <a:t>Apply Dijkstra's algorithm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Background</a:t>
            </a:r>
            <a:endParaRPr lang="en-US" altLang="zh-CN" sz="3200" dirty="0"/>
          </a:p>
          <a:p>
            <a:pPr lvl="1"/>
            <a:r>
              <a:rPr lang="en-US" altLang="zh-CN" sz="24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  <a:p>
            <a:pPr marL="216000" lvl="1" indent="0">
              <a:buNone/>
            </a:pPr>
            <a:endParaRPr lang="en-US" altLang="zh-CN" sz="2400" dirty="0"/>
          </a:p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~3 – 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Route information </a:t>
            </a:r>
            <a:r>
              <a:rPr lang="zh-CN" altLang="en-US" sz="2400" dirty="0"/>
              <a:t>→</a:t>
            </a:r>
            <a:r>
              <a:rPr lang="en-US" altLang="zh-CN" sz="2400" dirty="0"/>
              <a:t> [?] </a:t>
            </a:r>
            <a:r>
              <a:rPr lang="zh-CN" altLang="en-US" sz="2400" dirty="0"/>
              <a:t>→</a:t>
            </a:r>
            <a:r>
              <a:rPr lang="en-US" altLang="zh-CN" sz="2400" dirty="0"/>
              <a:t> Unique key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/>
            <a:r>
              <a:rPr lang="en-US" altLang="zh-CN" sz="2000" dirty="0"/>
              <a:t>DNS provider: Aliyun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/>
              <a:t>ACME; </a:t>
            </a:r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9" y="2757986"/>
            <a:ext cx="6519255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Spring Boot’s built-in Tomcat is not very easy to configure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8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49" y="4413250"/>
            <a:ext cx="5207001" cy="832237"/>
          </a:xfrm>
        </p:spPr>
        <p:txBody>
          <a:bodyPr/>
          <a:lstStyle/>
          <a:p>
            <a:r>
              <a:rPr lang="en-US" altLang="zh-CN" sz="1400" dirty="0"/>
              <a:t>Shengxiong Wu – 217993254 – sxwu@my.yorku.ca</a:t>
            </a:r>
          </a:p>
          <a:p>
            <a:r>
              <a:rPr lang="en-US" altLang="zh-CN" sz="1400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5AF6FA-F3BA-51CF-E26E-4044D689D042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195CC8E-B667-EFC3-EE0C-FFC597F16AF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7BE160-886F-ED3F-29C9-EB2552517EB9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1BAF728-02F3-C220-FDCB-453B2E7DBE30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FE3BD2-71B3-D42A-F427-E2DF0E6FF4FF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9A42B4-B08D-16A1-95BC-73F725B91251}"/>
              </a:ext>
            </a:extLst>
          </p:cNvPr>
          <p:cNvCxnSpPr>
            <a:cxnSpLocks/>
            <a:stCxn id="7" idx="5"/>
            <a:endCxn id="13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797100-C20D-088A-2150-EF3A96FCC6D3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176BA25-807D-355C-5ACE-464175C74D79}"/>
              </a:ext>
            </a:extLst>
          </p:cNvPr>
          <p:cNvCxnSpPr>
            <a:cxnSpLocks/>
            <a:stCxn id="11" idx="0"/>
            <a:endCxn id="12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02421CD-BB09-D366-8075-3ED74A6FCEAE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3C879F-9F3F-4789-3CBA-20352B13AD76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ED640EA-C388-2DC1-47EF-2B4322114B1F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B210E4-7254-FFD2-BCD4-4C6D81373EC1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094C26E-EDFD-A79B-7925-8BD386DB246F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EE6B4B-D699-1BCE-7B02-07985C6CC6B5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D90827-D813-1438-433C-999CCCCF0BB1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D6CCAF-D7A5-11D1-A27A-832B30F34B4E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075DF6-4921-FEAC-9407-A6D9280B07E1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C4E6C98-A3C6-1B52-255A-FBF2B873D046}"/>
              </a:ext>
            </a:extLst>
          </p:cNvPr>
          <p:cNvCxnSpPr>
            <a:cxnSpLocks/>
            <a:stCxn id="5" idx="5"/>
            <a:endCxn id="11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85649B-201C-735A-863D-A613EA12E685}"/>
              </a:ext>
            </a:extLst>
          </p:cNvPr>
          <p:cNvCxnSpPr>
            <a:cxnSpLocks/>
            <a:stCxn id="11" idx="6"/>
            <a:endCxn id="6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1E41AE-00FD-1A74-A124-387ED0A1A3E3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F72CE4-D468-3AD6-3F52-BB337265798B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2C755-7E5E-7F06-1349-2EE5EBC19038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37A58E-971D-94D2-9D17-1DCBF14D423A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A3F4AB-D253-33A6-99C2-B9C381D016AB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68DA9E-FCDD-0BB9-BC34-FC04ABF5AD61}"/>
              </a:ext>
            </a:extLst>
          </p:cNvPr>
          <p:cNvSpPr/>
          <p:nvPr/>
        </p:nvSpPr>
        <p:spPr>
          <a:xfrm>
            <a:off x="482477" y="4477163"/>
            <a:ext cx="876918" cy="84749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565B69C-04ED-CFCD-B515-102C8C78E15D}"/>
              </a:ext>
            </a:extLst>
          </p:cNvPr>
          <p:cNvSpPr/>
          <p:nvPr/>
        </p:nvSpPr>
        <p:spPr>
          <a:xfrm>
            <a:off x="3755328" y="4319238"/>
            <a:ext cx="876918" cy="847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D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A159B8E-42CE-C37B-3063-C21B1404A9CC}"/>
              </a:ext>
            </a:extLst>
          </p:cNvPr>
          <p:cNvSpPr/>
          <p:nvPr/>
        </p:nvSpPr>
        <p:spPr>
          <a:xfrm>
            <a:off x="2134065" y="1129627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B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21E78B-837F-2888-F7B7-F43CEB17480B}"/>
              </a:ext>
            </a:extLst>
          </p:cNvPr>
          <p:cNvSpPr/>
          <p:nvPr/>
        </p:nvSpPr>
        <p:spPr>
          <a:xfrm>
            <a:off x="2107891" y="5324656"/>
            <a:ext cx="876918" cy="84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BEFF221-3679-91BF-FCD6-A55FE3B0DB64}"/>
              </a:ext>
            </a:extLst>
          </p:cNvPr>
          <p:cNvCxnSpPr>
            <a:cxnSpLocks/>
            <a:stCxn id="22" idx="0"/>
            <a:endCxn id="24" idx="3"/>
          </p:cNvCxnSpPr>
          <p:nvPr/>
        </p:nvCxnSpPr>
        <p:spPr>
          <a:xfrm flipV="1">
            <a:off x="920936" y="1853008"/>
            <a:ext cx="1341551" cy="262415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6F06BEA-00DF-C76C-44FD-065DE9265567}"/>
              </a:ext>
            </a:extLst>
          </p:cNvPr>
          <p:cNvCxnSpPr>
            <a:cxnSpLocks/>
            <a:stCxn id="22" idx="5"/>
            <a:endCxn id="25" idx="2"/>
          </p:cNvCxnSpPr>
          <p:nvPr/>
        </p:nvCxnSpPr>
        <p:spPr>
          <a:xfrm>
            <a:off x="1230973" y="5200544"/>
            <a:ext cx="876918" cy="54785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E6F0EC-9EF5-257C-5A93-C1062724B9AE}"/>
              </a:ext>
            </a:extLst>
          </p:cNvPr>
          <p:cNvCxnSpPr>
            <a:cxnSpLocks/>
            <a:stCxn id="25" idx="6"/>
            <a:endCxn id="23" idx="3"/>
          </p:cNvCxnSpPr>
          <p:nvPr/>
        </p:nvCxnSpPr>
        <p:spPr>
          <a:xfrm flipV="1">
            <a:off x="2984809" y="5042619"/>
            <a:ext cx="898941" cy="7057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08FA1D4-2F02-D8FE-BBE2-C67C4FECC12D}"/>
              </a:ext>
            </a:extLst>
          </p:cNvPr>
          <p:cNvCxnSpPr>
            <a:cxnSpLocks/>
            <a:stCxn id="23" idx="0"/>
            <a:endCxn id="24" idx="5"/>
          </p:cNvCxnSpPr>
          <p:nvPr/>
        </p:nvCxnSpPr>
        <p:spPr>
          <a:xfrm flipH="1" flipV="1">
            <a:off x="2882561" y="1853008"/>
            <a:ext cx="1311226" cy="24662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7165B0-E587-D081-5FC5-94E4B793FAF6}"/>
              </a:ext>
            </a:extLst>
          </p:cNvPr>
          <p:cNvSpPr txBox="1"/>
          <p:nvPr/>
        </p:nvSpPr>
        <p:spPr>
          <a:xfrm>
            <a:off x="1110268" y="270602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0FAB51-A5C0-89EF-DFC1-2B1008DA6D23}"/>
              </a:ext>
            </a:extLst>
          </p:cNvPr>
          <p:cNvSpPr txBox="1"/>
          <p:nvPr/>
        </p:nvSpPr>
        <p:spPr>
          <a:xfrm>
            <a:off x="3684016" y="264186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07B47F-BC62-7480-05B5-53481ED83EE9}"/>
              </a:ext>
            </a:extLst>
          </p:cNvPr>
          <p:cNvSpPr txBox="1"/>
          <p:nvPr/>
        </p:nvSpPr>
        <p:spPr>
          <a:xfrm>
            <a:off x="1348609" y="5486792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91A906-18B8-45B9-48E1-29BB7A47D6E3}"/>
              </a:ext>
            </a:extLst>
          </p:cNvPr>
          <p:cNvSpPr txBox="1"/>
          <p:nvPr/>
        </p:nvSpPr>
        <p:spPr>
          <a:xfrm>
            <a:off x="3458230" y="539551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1324</Words>
  <Application>Microsoft Office PowerPoint</Application>
  <PresentationFormat>宽屏</PresentationFormat>
  <Paragraphs>491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wu shengxiong</cp:lastModifiedBy>
  <cp:revision>118</cp:revision>
  <dcterms:created xsi:type="dcterms:W3CDTF">2024-04-15T07:40:29Z</dcterms:created>
  <dcterms:modified xsi:type="dcterms:W3CDTF">2024-04-22T11:01:54Z</dcterms:modified>
</cp:coreProperties>
</file>